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Amatic SC"/>
      <p:regular r:id="rId16"/>
      <p:bold r:id="rId17"/>
    </p:embeddedFont>
    <p:embeddedFont>
      <p:font typeface="Source Code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slide" Target="slides/slide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2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Compressed Calendar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2500025"/>
            <a:ext cx="8520600" cy="2582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Survey Results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Spring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 are we doing with this information?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We will be sharing the complete survey with all of you via email and the compressed calendar website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We want to hear/read your insights and/or concerns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The taskforce will synthesize the comments and feedback 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They will be used to inform a draft calendar 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This work will be done and ready for conversation by the time the fall semester (2017) begins.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That’s it for the Presentation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235500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5000"/>
              <a:t>Questions?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5000"/>
              <a:t>Or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5000"/>
              <a:t>Comments?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Why are we doing this?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rtl="0" algn="ctr">
              <a:spcBef>
                <a:spcPts val="0"/>
              </a:spcBef>
              <a:buNone/>
            </a:pPr>
            <a:r>
              <a:rPr b="1" lang="en"/>
              <a:t>Both Cuyamaca and Grossmont Academic Senates voted to move forward based on a few key factors.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Alignment with the region has upsides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SDCCD, Southwestern and SDSU are on compressed calendars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We can align holidays for students and faculty with families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We can offer adjuncts full holidays (instead of staggered)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Evidence around the state suggests an FTES boost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 can expand our inter-session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There are also some concerns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/>
              <a:t>Although the votes included a strong majority in favor of moving forward, there is also strong concern as well.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Some departments with labs (such as chemistry and biology) are concerned about the loss of a full lab from the curriculum each semester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Performance-based programs (such as theater) are concerned that a shortened semester will impede their ability to develop quality programing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How are we Moving this forward?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 formed a district-wide task force to learn and explore options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 have distributed a survey to students, faculty and staff across the district.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 are using the input to draft a mock-up of a possible calendar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 will share out the draft for feedback in the fall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We will vote (tentatively) at the end of fall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If we vote to adopt, implementation will follow in fall of 2019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TEll Us about the Survey, Already!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Students: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2073 respondents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416 Comments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71% in favor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Faculty/Staff: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335 respondents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108 comments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64% in favor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 does the survey say?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35500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/>
              <a:t>Final Exams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/>
              <a:t>Students: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59% Move to last week of instruction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41% Keep as is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/>
              <a:t>Faculty: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57% Move to last week of instruction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43% Keep as is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4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rtl="0" algn="l">
              <a:spcBef>
                <a:spcPts val="0"/>
              </a:spcBef>
              <a:buNone/>
            </a:pPr>
            <a:r>
              <a:rPr b="1" lang="en"/>
              <a:t>					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Survey Results Continued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/>
              <a:t>Scheduling Preferences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/>
              <a:t>Faculty: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More M/W/F offerings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More evening offerings (after 3:00pm)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More Friday/Saturday offerings</a:t>
            </a:r>
          </a:p>
          <a:p>
            <a:pPr indent="-3175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400"/>
              <a:t>More early morning offerings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/>
              <a:t>Students: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AutoNum type="arabicPeriod"/>
            </a:pPr>
            <a:r>
              <a:rPr lang="en" sz="1400"/>
              <a:t>More evening offerings (after 3:00pm)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AutoNum type="arabicPeriod"/>
            </a:pPr>
            <a:r>
              <a:rPr lang="en" sz="1400"/>
              <a:t>More M/W/F offerings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AutoNum type="arabicPeriod"/>
            </a:pPr>
            <a:r>
              <a:rPr lang="en" sz="1400"/>
              <a:t>More Friday/Saturday offerings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AutoNum type="arabicPeriod"/>
            </a:pPr>
            <a:r>
              <a:rPr lang="en" sz="1400"/>
              <a:t>More early morning offerings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Faculty/Staff-Specific Survey Results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/>
              <a:t>Key Variables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 sz="2400"/>
              <a:t>(in order of preference)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400"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"/>
              <a:t>Full week for Thanksgiving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"/>
              <a:t>Longer winter break/intersession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"/>
              <a:t>Longer summer/summer session(s) 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"/>
              <a:t>Fewer Flex Days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STudent-Specific Survey Results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en" sz="2400"/>
              <a:t>Thanksgiving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a full week: 	(50%)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 it as is:		(50%)	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spcAft>
                <a:spcPts val="800"/>
              </a:spcAft>
              <a:buNone/>
            </a:pPr>
            <a:r>
              <a:rPr b="1" lang="en" sz="2400"/>
              <a:t>Where else do/have you taken classes?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SDCCD			(17%)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SDSU			(10%)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Southwestern	(7%)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Mira Costa		(2%)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/>
              <a:t>Palomar		(2%)</a:t>
            </a:r>
            <a:r>
              <a:rPr b="1" lang="en"/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